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5" r:id="rId5"/>
    <p:sldId id="258" r:id="rId6"/>
    <p:sldId id="259" r:id="rId7"/>
    <p:sldId id="260" r:id="rId8"/>
    <p:sldId id="261" r:id="rId9"/>
    <p:sldId id="264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0%B0%D1%82%D0%B0%D1%80%D1%81%D1%82%D0%B0%D0%BD" TargetMode="External"/><Relationship Id="rId2" Type="http://schemas.openxmlformats.org/officeDocument/2006/relationships/hyperlink" Target="https://ru.wikipedia.org/wiki/%D0%92%D0%B5%D1%80%D1%85%D0%BD%D0%B5%D1%83%D1%81%D0%BB%D0%BE%D0%BD%D1%81%D0%BA%D0%B8%D0%B9_%D1%80%D0%B0%D0%B9%D0%BE%D0%BD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u.wikipedia.org/wiki/%D0%93%D0%BE%D1%80%D0%BE%D0%B4%D1%81%D0%BA%D0%BE%D0%B5_%D0%BF%D0%BE%D1%81%D0%B5%D0%BB%D0%B5%D0%BD%D0%B8%D0%B5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Иннополис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новый город в России, экономика которого основана на высокотехнологичных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индустриях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Иннополис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2" tooltip="Верхнеуслонский район"/>
              </a:rPr>
              <a:t>Верхнеуслонском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tooltip="Верхнеуслонский район"/>
              </a:rPr>
              <a:t> районе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tooltip="Татарстан"/>
              </a:rPr>
              <a:t>Татарстана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образует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tooltip="Городское поселение"/>
              </a:rPr>
              <a:t>городское поселение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Иннополис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наукограде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появятся четыре квартала многоквартирных домов, а также малоэтажные дома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таунхаусы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небольшими земельными участками. Жильё будут сдавать в аренду по доступным ценам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5d55f3f1373ad25c3663841566845cb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912768" cy="45365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 К 2024 году объём инвестиций в ОЭЗ должен достичь 27,5 млрд. руб., суммарная выручка - 177 млрд. руб. </a:t>
            </a:r>
            <a:endParaRPr lang="ru-RU" b="1" dirty="0" smtClean="0"/>
          </a:p>
          <a:p>
            <a:r>
              <a:rPr lang="ru-RU" b="1" dirty="0" smtClean="0"/>
              <a:t>В ОЭЗ «</a:t>
            </a:r>
            <a:r>
              <a:rPr lang="ru-RU" b="1" dirty="0" err="1" smtClean="0"/>
              <a:t>Иннополис</a:t>
            </a:r>
            <a:r>
              <a:rPr lang="ru-RU" b="1" dirty="0" smtClean="0"/>
              <a:t>» появится 352 резидентов, в том числе и иностранных, 60 тыс. IT-специалистов.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innopolis_kazan_na_kar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90738"/>
            <a:ext cx="7200800" cy="45786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1052736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Месторасположение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Ровно два года назад – 9 июня 2012 года - в 35 км от Казани, в чистом поле заложили новый город - будущую IT-столицу России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1" name="Picture 3" descr="F:\innopolis-photo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7297" y="1600200"/>
            <a:ext cx="614940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реализации проекта был выбран живописный участок в 15 км от Казани в одном из самых красивых и экологически чистых районов Республики Татарстан.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ec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867694"/>
            <a:ext cx="8001000" cy="3990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Иннополис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имеет площадь около 2,2 тысячи га. Он рассчитан на 155 тыс. человек, в том числе 60 тыс. IT-специалистов. Стоимость создания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наукограда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оценивается в 650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рублей.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F:\c7614b1c26aa5bc854de3c964ea6056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6264696" cy="42484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Технопарк</a:t>
            </a:r>
            <a:endParaRPr lang="ru-RU" dirty="0"/>
          </a:p>
        </p:txBody>
      </p:sp>
      <p:pic>
        <p:nvPicPr>
          <p:cNvPr id="4098" name="Picture 2" descr="F:\230fde55f78b0cb1c851dd20076af2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00200"/>
            <a:ext cx="6768752" cy="48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этом вузе будут готовить специалистов, задача которых -  вывести российскую инновационную индустрию на качественно новый уровень.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52573df7bec2e7336a7099cf15a76d1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00200"/>
            <a:ext cx="7272808" cy="49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университетском корпусе кроме лекционных залов запланированы девять лабораторий, библиотеки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2c2c4261561cbe9ea5fbaca21bfd5a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00200"/>
            <a:ext cx="6624736" cy="48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Александр </a:t>
            </a:r>
            <a:r>
              <a:rPr lang="ru-RU" b="1" dirty="0" err="1" smtClean="0"/>
              <a:t>Тормасов</a:t>
            </a:r>
            <a:r>
              <a:rPr lang="ru-RU" b="1" dirty="0" smtClean="0"/>
              <a:t>, ректор Университета </a:t>
            </a:r>
            <a:r>
              <a:rPr lang="ru-RU" b="1" dirty="0" err="1" smtClean="0"/>
              <a:t>Иннополис</a:t>
            </a:r>
            <a:endParaRPr lang="ru-RU" dirty="0"/>
          </a:p>
        </p:txBody>
      </p:sp>
      <p:pic>
        <p:nvPicPr>
          <p:cNvPr id="2050" name="Picture 2" descr="C:\Users\User\Desktop\1fb47b01c793c11c69ba102043d038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5"/>
            <a:ext cx="5904656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108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Иннополис — новый город в России, экономика которого основана на высокотехнологичных индустриях.     Иннополис — город в Верхнеуслонском районе Татарстана, образует городское поселение «Иннополис» </vt:lpstr>
      <vt:lpstr>Слайд 2</vt:lpstr>
      <vt:lpstr>Ровно два года назад – 9 июня 2012 года - в 35 км от Казани, в чистом поле заложили новый город - будущую IT-столицу России. </vt:lpstr>
      <vt:lpstr>Для реализации проекта был выбран живописный участок в 15 км от Казани в одном из самых красивых и экологически чистых районов Республики Татарстан.</vt:lpstr>
      <vt:lpstr>  Иннополис  имеет площадь около 2,2 тысячи га. Он рассчитан на 155 тыс. человек, в том числе 60 тыс. IT-специалистов. Стоимость создания наукограда оценивается в 650 млрд рублей.  </vt:lpstr>
      <vt:lpstr>Технопарк</vt:lpstr>
      <vt:lpstr>В этом вузе будут готовить специалистов, задача которых -  вывести российскую инновационную индустрию на качественно новый уровень.</vt:lpstr>
      <vt:lpstr>В университетском корпусе кроме лекционных залов запланированы девять лабораторий, библиотеки</vt:lpstr>
      <vt:lpstr>Александр Тормасов, ректор Университета Иннополис</vt:lpstr>
      <vt:lpstr>В наукограде появятся четыре квартала многоквартирных домов, а также малоэтажные дома – таунхаусы с небольшими земельными участками. Жильё будут сдавать в аренду по доступным ценам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</cp:revision>
  <dcterms:created xsi:type="dcterms:W3CDTF">2015-09-08T06:14:13Z</dcterms:created>
  <dcterms:modified xsi:type="dcterms:W3CDTF">2015-09-08T08:25:29Z</dcterms:modified>
</cp:coreProperties>
</file>